
<file path=[Content_Types].xml><?xml version="1.0" encoding="utf-8"?>
<Types xmlns="http://schemas.openxmlformats.org/package/2006/content-types">
  <Default Extension="xml" ContentType="application/xml"/>
  <Default Extension="jpeg" ContentType="image/jpeg"/>
  <Default Extension="tif" ContentType="image/tif"/>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lvl1pPr>
    <a:lvl2pPr marL="0" marR="0" indent="34290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lvl2pPr>
    <a:lvl3pPr marL="0" marR="0" indent="68580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lvl3pPr>
    <a:lvl4pPr marL="0" marR="0" indent="102870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lvl4pPr>
    <a:lvl5pPr marL="0" marR="0" indent="137160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lvl5pPr>
    <a:lvl6pPr marL="0" marR="0" indent="171450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lvl6pPr>
    <a:lvl7pPr marL="0" marR="0" indent="205740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lvl7pPr>
    <a:lvl8pPr marL="0" marR="0" indent="240030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lvl8pPr>
    <a:lvl9pPr marL="0" marR="0" indent="274320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56533A"/>
        </a:fontRef>
        <a:srgbClr val="56533A"/>
      </a:tcTxStyle>
      <a:tcStyle>
        <a:tcBdr>
          <a:left>
            <a:ln w="25400" cap="flat">
              <a:solidFill>
                <a:srgbClr val="56533A"/>
              </a:solidFill>
              <a:prstDash val="solid"/>
              <a:miter lim="400000"/>
            </a:ln>
          </a:left>
          <a:right>
            <a:ln w="25400" cap="flat">
              <a:solidFill>
                <a:srgbClr val="56533A"/>
              </a:solidFill>
              <a:prstDash val="solid"/>
              <a:miter lim="400000"/>
            </a:ln>
          </a:right>
          <a:top>
            <a:ln w="25400" cap="flat">
              <a:solidFill>
                <a:srgbClr val="56533A"/>
              </a:solidFill>
              <a:prstDash val="solid"/>
              <a:miter lim="400000"/>
            </a:ln>
          </a:top>
          <a:bottom>
            <a:ln w="25400" cap="flat">
              <a:solidFill>
                <a:srgbClr val="56533A"/>
              </a:solidFill>
              <a:prstDash val="solid"/>
              <a:miter lim="400000"/>
            </a:ln>
          </a:bottom>
          <a:insideH>
            <a:ln w="25400" cap="flat">
              <a:solidFill>
                <a:srgbClr val="56533A"/>
              </a:solidFill>
              <a:prstDash val="solid"/>
              <a:miter lim="400000"/>
            </a:ln>
          </a:insideH>
          <a:insideV>
            <a:ln w="25400" cap="flat">
              <a:solidFill>
                <a:srgbClr val="56533A"/>
              </a:solidFill>
              <a:prstDash val="solid"/>
              <a:miter lim="400000"/>
            </a:ln>
          </a:insideV>
        </a:tcBdr>
        <a:fill>
          <a:noFill/>
        </a:fill>
      </a:tcStyle>
    </a:wholeTbl>
    <a:band2H>
      <a:tcTxStyle/>
      <a:tcStyle>
        <a:tcBdr/>
        <a:fill>
          <a:solidFill>
            <a:srgbClr val="9B9B87">
              <a:alpha val="37000"/>
            </a:srgbClr>
          </a:solidFill>
        </a:fill>
      </a:tcStyle>
    </a:band2H>
    <a:firstCol>
      <a:tcTxStyle b="off" i="on">
        <a:fontRef idx="minor">
          <a:srgbClr val="FFFFFF"/>
        </a:fontRef>
        <a:srgbClr val="FFFFFF"/>
      </a:tcTxStyle>
      <a:tcStyle>
        <a:tcBdr>
          <a:left>
            <a:ln w="25400" cap="flat">
              <a:solidFill>
                <a:srgbClr val="56533A"/>
              </a:solidFill>
              <a:prstDash val="solid"/>
              <a:miter lim="400000"/>
            </a:ln>
          </a:left>
          <a:right>
            <a:ln w="25400" cap="flat">
              <a:solidFill>
                <a:srgbClr val="56533A"/>
              </a:solidFill>
              <a:prstDash val="solid"/>
              <a:miter lim="400000"/>
            </a:ln>
          </a:right>
          <a:top>
            <a:ln w="25400" cap="flat">
              <a:solidFill>
                <a:srgbClr val="56533A"/>
              </a:solidFill>
              <a:prstDash val="solid"/>
              <a:miter lim="400000"/>
            </a:ln>
          </a:top>
          <a:bottom>
            <a:ln w="25400" cap="flat">
              <a:solidFill>
                <a:srgbClr val="56533A"/>
              </a:solidFill>
              <a:prstDash val="solid"/>
              <a:miter lim="400000"/>
            </a:ln>
          </a:bottom>
          <a:insideH>
            <a:ln w="25400" cap="flat">
              <a:solidFill>
                <a:srgbClr val="56533A"/>
              </a:solidFill>
              <a:prstDash val="solid"/>
              <a:miter lim="400000"/>
            </a:ln>
          </a:insideH>
          <a:insideV>
            <a:ln w="25400" cap="flat">
              <a:solidFill>
                <a:srgbClr val="56533A"/>
              </a:solidFill>
              <a:prstDash val="solid"/>
              <a:miter lim="400000"/>
            </a:ln>
          </a:insideV>
        </a:tcBdr>
        <a:fill>
          <a:noFill/>
        </a:fill>
      </a:tcStyle>
    </a:firstCol>
    <a:lastRow>
      <a:tcTxStyle b="off" i="on">
        <a:fontRef idx="minor">
          <a:srgbClr val="FFFFFF"/>
        </a:fontRef>
        <a:srgbClr val="FFFFFF"/>
      </a:tcTxStyle>
      <a:tcStyle>
        <a:tcBdr>
          <a:left>
            <a:ln w="25400" cap="flat">
              <a:solidFill>
                <a:srgbClr val="56533A"/>
              </a:solidFill>
              <a:prstDash val="solid"/>
              <a:miter lim="400000"/>
            </a:ln>
          </a:left>
          <a:right>
            <a:ln w="25400" cap="flat">
              <a:solidFill>
                <a:srgbClr val="56533A"/>
              </a:solidFill>
              <a:prstDash val="solid"/>
              <a:miter lim="400000"/>
            </a:ln>
          </a:right>
          <a:top>
            <a:ln w="25400" cap="flat">
              <a:solidFill>
                <a:srgbClr val="56533A"/>
              </a:solidFill>
              <a:prstDash val="solid"/>
              <a:miter lim="400000"/>
            </a:ln>
          </a:top>
          <a:bottom>
            <a:ln w="25400" cap="flat">
              <a:solidFill>
                <a:srgbClr val="56533A"/>
              </a:solidFill>
              <a:prstDash val="solid"/>
              <a:miter lim="400000"/>
            </a:ln>
          </a:bottom>
          <a:insideH>
            <a:ln w="25400" cap="flat">
              <a:solidFill>
                <a:srgbClr val="56533A"/>
              </a:solidFill>
              <a:prstDash val="solid"/>
              <a:miter lim="400000"/>
            </a:ln>
          </a:insideH>
          <a:insideV>
            <a:ln w="25400" cap="flat">
              <a:solidFill>
                <a:srgbClr val="56533A"/>
              </a:solidFill>
              <a:prstDash val="solid"/>
              <a:miter lim="400000"/>
            </a:ln>
          </a:insideV>
        </a:tcBdr>
        <a:fill>
          <a:noFill/>
        </a:fill>
      </a:tcStyle>
    </a:lastRow>
    <a:firstRow>
      <a:tcTxStyle b="off" i="on">
        <a:fontRef idx="minor">
          <a:srgbClr val="FFFFFF"/>
        </a:fontRef>
        <a:srgbClr val="FFFFFF"/>
      </a:tcTxStyle>
      <a:tcStyle>
        <a:tcBdr>
          <a:left>
            <a:ln w="25400" cap="flat">
              <a:solidFill>
                <a:srgbClr val="56533A"/>
              </a:solidFill>
              <a:prstDash val="solid"/>
              <a:miter lim="400000"/>
            </a:ln>
          </a:left>
          <a:right>
            <a:ln w="25400" cap="flat">
              <a:solidFill>
                <a:srgbClr val="56533A"/>
              </a:solidFill>
              <a:prstDash val="solid"/>
              <a:miter lim="400000"/>
            </a:ln>
          </a:right>
          <a:top>
            <a:ln w="25400" cap="flat">
              <a:solidFill>
                <a:srgbClr val="56533A"/>
              </a:solidFill>
              <a:prstDash val="solid"/>
              <a:miter lim="400000"/>
            </a:ln>
          </a:top>
          <a:bottom>
            <a:ln w="25400" cap="flat">
              <a:solidFill>
                <a:srgbClr val="56533A"/>
              </a:solidFill>
              <a:prstDash val="solid"/>
              <a:miter lim="400000"/>
            </a:ln>
          </a:bottom>
          <a:insideH>
            <a:ln w="25400" cap="flat">
              <a:solidFill>
                <a:srgbClr val="56533A"/>
              </a:solidFill>
              <a:prstDash val="solid"/>
              <a:miter lim="400000"/>
            </a:ln>
          </a:insideH>
          <a:insideV>
            <a:ln w="25400" cap="flat">
              <a:solidFill>
                <a:srgbClr val="56533A"/>
              </a:solidFill>
              <a:prstDash val="solid"/>
              <a:miter lim="400000"/>
            </a:ln>
          </a:insideV>
        </a:tcBdr>
        <a:fill>
          <a:no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683"/>
  </p:normalViewPr>
  <p:slideViewPr>
    <p:cSldViewPr snapToGrid="0" snapToObjects="1">
      <p:cViewPr varScale="1">
        <p:scale>
          <a:sx n="60" d="100"/>
          <a:sy n="60" d="100"/>
        </p:scale>
        <p:origin x="99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18" name="Shape 1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a:latin typeface="Lucida Grande"/>
        <a:ea typeface="Lucida Grande"/>
        <a:cs typeface="Lucida Grande"/>
        <a:sym typeface="Lucida Grande"/>
      </a:defRPr>
    </a:lvl1pPr>
    <a:lvl2pPr indent="228600" defTabSz="457200" latinLnBrk="0">
      <a:defRPr>
        <a:latin typeface="Lucida Grande"/>
        <a:ea typeface="Lucida Grande"/>
        <a:cs typeface="Lucida Grande"/>
        <a:sym typeface="Lucida Grande"/>
      </a:defRPr>
    </a:lvl2pPr>
    <a:lvl3pPr indent="457200" defTabSz="457200" latinLnBrk="0">
      <a:defRPr>
        <a:latin typeface="Lucida Grande"/>
        <a:ea typeface="Lucida Grande"/>
        <a:cs typeface="Lucida Grande"/>
        <a:sym typeface="Lucida Grande"/>
      </a:defRPr>
    </a:lvl3pPr>
    <a:lvl4pPr indent="685800" defTabSz="457200" latinLnBrk="0">
      <a:defRPr>
        <a:latin typeface="Lucida Grande"/>
        <a:ea typeface="Lucida Grande"/>
        <a:cs typeface="Lucida Grande"/>
        <a:sym typeface="Lucida Grande"/>
      </a:defRPr>
    </a:lvl4pPr>
    <a:lvl5pPr indent="914400" defTabSz="457200" latinLnBrk="0">
      <a:defRPr>
        <a:latin typeface="Lucida Grande"/>
        <a:ea typeface="Lucida Grande"/>
        <a:cs typeface="Lucida Grande"/>
        <a:sym typeface="Lucida Grande"/>
      </a:defRPr>
    </a:lvl5pPr>
    <a:lvl6pPr indent="1143000" defTabSz="457200" latinLnBrk="0">
      <a:defRPr>
        <a:latin typeface="Lucida Grande"/>
        <a:ea typeface="Lucida Grande"/>
        <a:cs typeface="Lucida Grande"/>
        <a:sym typeface="Lucida Grande"/>
      </a:defRPr>
    </a:lvl6pPr>
    <a:lvl7pPr indent="1371600" defTabSz="457200" latinLnBrk="0">
      <a:defRPr>
        <a:latin typeface="Lucida Grande"/>
        <a:ea typeface="Lucida Grande"/>
        <a:cs typeface="Lucida Grande"/>
        <a:sym typeface="Lucida Grande"/>
      </a:defRPr>
    </a:lvl7pPr>
    <a:lvl8pPr indent="1600200" defTabSz="457200" latinLnBrk="0">
      <a:defRPr>
        <a:latin typeface="Lucida Grande"/>
        <a:ea typeface="Lucida Grande"/>
        <a:cs typeface="Lucida Grande"/>
        <a:sym typeface="Lucida Grande"/>
      </a:defRPr>
    </a:lvl8pPr>
    <a:lvl9pPr indent="1828800" defTabSz="457200" latinLnBrk="0">
      <a:defRPr>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t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ti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pic>
        <p:nvPicPr>
          <p:cNvPr id="11" name="separator.tiff"/>
          <p:cNvPicPr>
            <a:picLocks noChangeAspect="1"/>
          </p:cNvPicPr>
          <p:nvPr/>
        </p:nvPicPr>
        <p:blipFill>
          <a:blip r:embed="rId2">
            <a:extLst/>
          </a:blip>
          <a:stretch>
            <a:fillRect/>
          </a:stretch>
        </p:blipFill>
        <p:spPr>
          <a:xfrm>
            <a:off x="4191000" y="4800600"/>
            <a:ext cx="4635500" cy="127000"/>
          </a:xfrm>
          <a:prstGeom prst="rect">
            <a:avLst/>
          </a:prstGeom>
          <a:ln w="12700">
            <a:miter lim="400000"/>
          </a:ln>
        </p:spPr>
      </p:pic>
      <p:sp>
        <p:nvSpPr>
          <p:cNvPr id="12" name="Shape 12"/>
          <p:cNvSpPr>
            <a:spLocks noGrp="1"/>
          </p:cNvSpPr>
          <p:nvPr>
            <p:ph type="title"/>
          </p:nvPr>
        </p:nvSpPr>
        <p:spPr>
          <a:xfrm>
            <a:off x="1270000" y="2286000"/>
            <a:ext cx="10464800" cy="2387600"/>
          </a:xfrm>
          <a:prstGeom prst="rect">
            <a:avLst/>
          </a:prstGeom>
        </p:spPr>
        <p:txBody>
          <a:bodyPr anchor="b"/>
          <a:lstStyle/>
          <a:p>
            <a:r>
              <a:t>Title Text</a:t>
            </a:r>
          </a:p>
        </p:txBody>
      </p:sp>
      <p:sp>
        <p:nvSpPr>
          <p:cNvPr id="13" name="Shape 13"/>
          <p:cNvSpPr>
            <a:spLocks noGrp="1"/>
          </p:cNvSpPr>
          <p:nvPr>
            <p:ph type="body" sz="quarter" idx="1"/>
          </p:nvPr>
        </p:nvSpPr>
        <p:spPr>
          <a:xfrm>
            <a:off x="1270000" y="5181600"/>
            <a:ext cx="10464800" cy="16256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09" name="Shape 109"/>
          <p:cNvSpPr>
            <a:spLocks noGrp="1"/>
          </p:cNvSpPr>
          <p:nvPr>
            <p:ph type="title"/>
          </p:nvPr>
        </p:nvSpPr>
        <p:spPr>
          <a:prstGeom prst="rect">
            <a:avLst/>
          </a:prstGeom>
        </p:spPr>
        <p:txBody>
          <a:bodyPr/>
          <a:lstStyle/>
          <a:p>
            <a:r>
              <a:t>Title Text</a:t>
            </a:r>
          </a:p>
        </p:txBody>
      </p:sp>
      <p:sp>
        <p:nvSpPr>
          <p:cNvPr id="110" name="Shape 110"/>
          <p:cNvSpPr>
            <a:spLocks noGrp="1"/>
          </p:cNvSpPr>
          <p:nvPr>
            <p:ph type="body" sz="half" idx="1"/>
          </p:nvPr>
        </p:nvSpPr>
        <p:spPr>
          <a:xfrm>
            <a:off x="7518400" y="2489200"/>
            <a:ext cx="4216400" cy="6350000"/>
          </a:xfrm>
          <a:prstGeom prst="rect">
            <a:avLst/>
          </a:prstGeom>
        </p:spPr>
        <p:txBody>
          <a:bodyPr/>
          <a:lstStyle>
            <a:lvl1pPr marL="632265" indent="-344398">
              <a:spcBef>
                <a:spcPts val="4200"/>
              </a:spcBef>
              <a:defRPr sz="3200"/>
            </a:lvl1pPr>
            <a:lvl2pPr marL="1144498" indent="-344398">
              <a:spcBef>
                <a:spcPts val="4200"/>
              </a:spcBef>
              <a:defRPr sz="3200"/>
            </a:lvl2pPr>
            <a:lvl3pPr marL="1665198" indent="-344398">
              <a:spcBef>
                <a:spcPts val="4200"/>
              </a:spcBef>
              <a:defRPr sz="3200"/>
            </a:lvl3pPr>
            <a:lvl4pPr marL="2185898" indent="-344398">
              <a:spcBef>
                <a:spcPts val="4200"/>
              </a:spcBef>
              <a:defRPr sz="3200"/>
            </a:lvl4pPr>
            <a:lvl5pPr marL="2706598" indent="-344398">
              <a:spcBef>
                <a:spcPts val="4200"/>
              </a:spcBef>
              <a:defRPr sz="3200"/>
            </a:lvl5pPr>
          </a:lstStyle>
          <a:p>
            <a:r>
              <a:t>Body Level One</a:t>
            </a:r>
          </a:p>
          <a:p>
            <a:pPr lvl="1"/>
            <a:r>
              <a:t>Body Level Two</a:t>
            </a:r>
          </a:p>
          <a:p>
            <a:pPr lvl="2"/>
            <a:r>
              <a:t>Body Level Three</a:t>
            </a:r>
          </a:p>
          <a:p>
            <a:pPr lvl="3"/>
            <a:r>
              <a:t>Body Level Four</a:t>
            </a:r>
          </a:p>
          <a:p>
            <a:pPr lvl="4"/>
            <a:r>
              <a:t>Body Level Five</a:t>
            </a:r>
          </a:p>
        </p:txBody>
      </p:sp>
      <p:sp>
        <p:nvSpPr>
          <p:cNvPr id="111" name="Shape 111"/>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Title Text</a:t>
            </a:r>
          </a:p>
        </p:txBody>
      </p:sp>
      <p:sp>
        <p:nvSpPr>
          <p:cNvPr id="22" name="Shape 2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9" name="Shape 39"/>
          <p:cNvSpPr>
            <a:spLocks noGrp="1"/>
          </p:cNvSpPr>
          <p:nvPr>
            <p:ph type="body" idx="1"/>
          </p:nvPr>
        </p:nvSpPr>
        <p:spPr>
          <a:xfrm>
            <a:off x="1270000" y="914400"/>
            <a:ext cx="10464800" cy="7924800"/>
          </a:xfrm>
          <a:prstGeom prst="rect">
            <a:avLst/>
          </a:prstGeom>
        </p:spPr>
        <p:txBody>
          <a:bodyPr/>
          <a:lstStyle>
            <a:lvl1pPr>
              <a:spcBef>
                <a:spcPts val="5800"/>
              </a:spcBef>
            </a:lvl1pPr>
            <a:lvl2pPr>
              <a:spcBef>
                <a:spcPts val="5800"/>
              </a:spcBef>
            </a:lvl2pPr>
            <a:lvl3pPr>
              <a:spcBef>
                <a:spcPts val="5800"/>
              </a:spcBef>
            </a:lvl3pPr>
            <a:lvl4pPr>
              <a:spcBef>
                <a:spcPts val="5800"/>
              </a:spcBef>
            </a:lvl4pPr>
            <a:lvl5pPr>
              <a:spcBef>
                <a:spcPts val="5800"/>
              </a:spcBef>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7" name="Shape 47"/>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62" name="Shape 62"/>
          <p:cNvSpPr>
            <a:spLocks noGrp="1"/>
          </p:cNvSpPr>
          <p:nvPr>
            <p:ph type="title"/>
          </p:nvPr>
        </p:nvSpPr>
        <p:spPr>
          <a:xfrm>
            <a:off x="1270000" y="3683000"/>
            <a:ext cx="10464800" cy="2387600"/>
          </a:xfrm>
          <a:prstGeom prst="rect">
            <a:avLst/>
          </a:prstGeom>
        </p:spPr>
        <p:txBody>
          <a:bodyPr/>
          <a:lstStyle/>
          <a:p>
            <a:r>
              <a:t>Title Text</a:t>
            </a:r>
          </a:p>
        </p:txBody>
      </p:sp>
      <p:sp>
        <p:nvSpPr>
          <p:cNvPr id="63" name="Shape 63"/>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70" name="Shape 70"/>
          <p:cNvSpPr>
            <a:spLocks noGrp="1"/>
          </p:cNvSpPr>
          <p:nvPr>
            <p:ph type="pic" sz="quarter" idx="13"/>
          </p:nvPr>
        </p:nvSpPr>
        <p:spPr>
          <a:xfrm>
            <a:off x="3771900" y="2594122"/>
            <a:ext cx="5435600" cy="4064001"/>
          </a:xfrm>
          <a:prstGeom prst="rect">
            <a:avLst/>
          </a:prstGeom>
          <a:ln w="9525">
            <a:round/>
          </a:ln>
          <a:effectLst/>
        </p:spPr>
        <p:txBody>
          <a:bodyPr lIns="91439" tIns="45719" rIns="91439" bIns="45719" anchor="t"/>
          <a:lstStyle/>
          <a:p>
            <a:endParaRPr/>
          </a:p>
        </p:txBody>
      </p:sp>
      <p:sp>
        <p:nvSpPr>
          <p:cNvPr id="71" name="Shape 71"/>
          <p:cNvSpPr>
            <a:spLocks noGrp="1"/>
          </p:cNvSpPr>
          <p:nvPr>
            <p:ph type="title"/>
          </p:nvPr>
        </p:nvSpPr>
        <p:spPr>
          <a:xfrm>
            <a:off x="1270000" y="7264400"/>
            <a:ext cx="10464800" cy="1981200"/>
          </a:xfrm>
          <a:prstGeom prst="rect">
            <a:avLst/>
          </a:prstGeom>
        </p:spPr>
        <p:txBody>
          <a:bodyPr/>
          <a:lstStyle/>
          <a:p>
            <a:r>
              <a:t>Title Text</a:t>
            </a:r>
          </a:p>
        </p:txBody>
      </p:sp>
      <p:sp>
        <p:nvSpPr>
          <p:cNvPr id="72" name="Shape 72"/>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pic>
        <p:nvPicPr>
          <p:cNvPr id="79" name="separator.tiff"/>
          <p:cNvPicPr>
            <a:picLocks noChangeAspect="1"/>
          </p:cNvPicPr>
          <p:nvPr/>
        </p:nvPicPr>
        <p:blipFill>
          <a:blip r:embed="rId2">
            <a:extLst/>
          </a:blip>
          <a:stretch>
            <a:fillRect/>
          </a:stretch>
        </p:blipFill>
        <p:spPr>
          <a:xfrm>
            <a:off x="1244600" y="4800600"/>
            <a:ext cx="4635500" cy="127000"/>
          </a:xfrm>
          <a:prstGeom prst="rect">
            <a:avLst/>
          </a:prstGeom>
          <a:ln w="12700">
            <a:miter lim="400000"/>
          </a:ln>
        </p:spPr>
      </p:pic>
      <p:sp>
        <p:nvSpPr>
          <p:cNvPr id="80" name="Shape 80"/>
          <p:cNvSpPr>
            <a:spLocks noGrp="1"/>
          </p:cNvSpPr>
          <p:nvPr>
            <p:ph type="pic" sz="quarter" idx="13"/>
          </p:nvPr>
        </p:nvSpPr>
        <p:spPr>
          <a:xfrm>
            <a:off x="7340600" y="2146300"/>
            <a:ext cx="4114800" cy="5486401"/>
          </a:xfrm>
          <a:prstGeom prst="rect">
            <a:avLst/>
          </a:prstGeom>
          <a:ln w="9525">
            <a:round/>
          </a:ln>
          <a:effectLst/>
        </p:spPr>
        <p:txBody>
          <a:bodyPr lIns="91439" tIns="45719" rIns="91439" bIns="45719" anchor="t"/>
          <a:lstStyle/>
          <a:p>
            <a:endParaRPr/>
          </a:p>
        </p:txBody>
      </p:sp>
      <p:sp>
        <p:nvSpPr>
          <p:cNvPr id="81" name="Shape 81"/>
          <p:cNvSpPr>
            <a:spLocks noGrp="1"/>
          </p:cNvSpPr>
          <p:nvPr>
            <p:ph type="title"/>
          </p:nvPr>
        </p:nvSpPr>
        <p:spPr>
          <a:xfrm>
            <a:off x="622300" y="1625600"/>
            <a:ext cx="5880100" cy="3048000"/>
          </a:xfrm>
          <a:prstGeom prst="rect">
            <a:avLst/>
          </a:prstGeom>
        </p:spPr>
        <p:txBody>
          <a:bodyPr anchor="b"/>
          <a:lstStyle/>
          <a:p>
            <a:r>
              <a:t>Title Text</a:t>
            </a:r>
          </a:p>
        </p:txBody>
      </p:sp>
      <p:sp>
        <p:nvSpPr>
          <p:cNvPr id="82" name="Shape 82"/>
          <p:cNvSpPr>
            <a:spLocks noGrp="1"/>
          </p:cNvSpPr>
          <p:nvPr>
            <p:ph type="body" sz="quarter" idx="1"/>
          </p:nvPr>
        </p:nvSpPr>
        <p:spPr>
          <a:xfrm>
            <a:off x="622300" y="5181600"/>
            <a:ext cx="5880100" cy="30480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83" name="Shape 83"/>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90" name="Shape 90"/>
          <p:cNvSpPr>
            <a:spLocks noGrp="1"/>
          </p:cNvSpPr>
          <p:nvPr>
            <p:ph type="pic" sz="quarter" idx="13"/>
          </p:nvPr>
        </p:nvSpPr>
        <p:spPr>
          <a:xfrm>
            <a:off x="7340600" y="2921000"/>
            <a:ext cx="4114800" cy="5486401"/>
          </a:xfrm>
          <a:prstGeom prst="rect">
            <a:avLst/>
          </a:prstGeom>
          <a:ln w="9525">
            <a:round/>
          </a:ln>
          <a:effectLst/>
        </p:spPr>
        <p:txBody>
          <a:bodyPr lIns="91439" tIns="45719" rIns="91439" bIns="45719" anchor="t"/>
          <a:lstStyle/>
          <a:p>
            <a:endParaRPr/>
          </a:p>
        </p:txBody>
      </p:sp>
      <p:sp>
        <p:nvSpPr>
          <p:cNvPr id="91" name="Shape 91"/>
          <p:cNvSpPr>
            <a:spLocks noGrp="1"/>
          </p:cNvSpPr>
          <p:nvPr>
            <p:ph type="title"/>
          </p:nvPr>
        </p:nvSpPr>
        <p:spPr>
          <a:prstGeom prst="rect">
            <a:avLst/>
          </a:prstGeom>
        </p:spPr>
        <p:txBody>
          <a:bodyPr/>
          <a:lstStyle/>
          <a:p>
            <a:r>
              <a:t>Title Text</a:t>
            </a:r>
          </a:p>
        </p:txBody>
      </p:sp>
      <p:sp>
        <p:nvSpPr>
          <p:cNvPr id="92" name="Shape 92"/>
          <p:cNvSpPr>
            <a:spLocks noGrp="1"/>
          </p:cNvSpPr>
          <p:nvPr>
            <p:ph type="body" sz="half" idx="1"/>
          </p:nvPr>
        </p:nvSpPr>
        <p:spPr>
          <a:xfrm>
            <a:off x="1270000" y="2489200"/>
            <a:ext cx="4914900" cy="6350000"/>
          </a:xfrm>
          <a:prstGeom prst="rect">
            <a:avLst/>
          </a:prstGeom>
        </p:spPr>
        <p:txBody>
          <a:bodyPr/>
          <a:lstStyle>
            <a:lvl1pPr marL="632265" indent="-344398">
              <a:spcBef>
                <a:spcPts val="4200"/>
              </a:spcBef>
              <a:defRPr sz="3200"/>
            </a:lvl1pPr>
            <a:lvl2pPr marL="1144498" indent="-344398">
              <a:spcBef>
                <a:spcPts val="4200"/>
              </a:spcBef>
              <a:defRPr sz="3200"/>
            </a:lvl2pPr>
            <a:lvl3pPr marL="1665198" indent="-344398">
              <a:spcBef>
                <a:spcPts val="4200"/>
              </a:spcBef>
              <a:defRPr sz="3200"/>
            </a:lvl3pPr>
            <a:lvl4pPr marL="2185898" indent="-344398">
              <a:spcBef>
                <a:spcPts val="4200"/>
              </a:spcBef>
              <a:defRPr sz="3200"/>
            </a:lvl4pPr>
            <a:lvl5pPr marL="2706598" indent="-344398">
              <a:spcBef>
                <a:spcPts val="4200"/>
              </a:spcBef>
              <a:defRPr sz="3200"/>
            </a:lvl5pPr>
          </a:lstStyle>
          <a:p>
            <a:r>
              <a:t>Body Level One</a:t>
            </a:r>
          </a:p>
          <a:p>
            <a:pPr lvl="1"/>
            <a:r>
              <a:t>Body Level Two</a:t>
            </a:r>
          </a:p>
          <a:p>
            <a:pPr lvl="2"/>
            <a:r>
              <a:t>Body Level Three</a:t>
            </a:r>
          </a:p>
          <a:p>
            <a:pPr lvl="3"/>
            <a:r>
              <a:t>Body Level Four</a:t>
            </a:r>
          </a:p>
          <a:p>
            <a:pPr lvl="4"/>
            <a:r>
              <a:t>Body Level Five</a:t>
            </a:r>
          </a:p>
        </p:txBody>
      </p:sp>
      <p:sp>
        <p:nvSpPr>
          <p:cNvPr id="93" name="Shape 93"/>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00" name="Shape 100"/>
          <p:cNvSpPr>
            <a:spLocks noGrp="1"/>
          </p:cNvSpPr>
          <p:nvPr>
            <p:ph type="title"/>
          </p:nvPr>
        </p:nvSpPr>
        <p:spPr>
          <a:prstGeom prst="rect">
            <a:avLst/>
          </a:prstGeom>
        </p:spPr>
        <p:txBody>
          <a:bodyPr/>
          <a:lstStyle/>
          <a:p>
            <a:r>
              <a:t>Title Text</a:t>
            </a:r>
          </a:p>
        </p:txBody>
      </p:sp>
      <p:sp>
        <p:nvSpPr>
          <p:cNvPr id="101" name="Shape 101"/>
          <p:cNvSpPr>
            <a:spLocks noGrp="1"/>
          </p:cNvSpPr>
          <p:nvPr>
            <p:ph type="body" sz="half" idx="1"/>
          </p:nvPr>
        </p:nvSpPr>
        <p:spPr>
          <a:xfrm>
            <a:off x="1270000" y="2489200"/>
            <a:ext cx="4914900" cy="6350000"/>
          </a:xfrm>
          <a:prstGeom prst="rect">
            <a:avLst/>
          </a:prstGeom>
        </p:spPr>
        <p:txBody>
          <a:bodyPr/>
          <a:lstStyle>
            <a:lvl1pPr marL="632265" indent="-344398">
              <a:spcBef>
                <a:spcPts val="4200"/>
              </a:spcBef>
              <a:defRPr sz="3200"/>
            </a:lvl1pPr>
            <a:lvl2pPr marL="1144498" indent="-344398">
              <a:spcBef>
                <a:spcPts val="4200"/>
              </a:spcBef>
              <a:defRPr sz="3200"/>
            </a:lvl2pPr>
            <a:lvl3pPr marL="1665198" indent="-344398">
              <a:spcBef>
                <a:spcPts val="4200"/>
              </a:spcBef>
              <a:defRPr sz="3200"/>
            </a:lvl3pPr>
            <a:lvl4pPr marL="2185898" indent="-344398">
              <a:spcBef>
                <a:spcPts val="4200"/>
              </a:spcBef>
              <a:defRPr sz="3200"/>
            </a:lvl4pPr>
            <a:lvl5pPr marL="2706598" indent="-344398">
              <a:spcBef>
                <a:spcPts val="4200"/>
              </a:spcBef>
              <a:defRPr sz="3200"/>
            </a:lvl5pPr>
          </a:lstStyle>
          <a:p>
            <a:r>
              <a:t>Body Level One</a:t>
            </a:r>
          </a:p>
          <a:p>
            <a:pPr lvl="1"/>
            <a:r>
              <a:t>Body Level Two</a:t>
            </a:r>
          </a:p>
          <a:p>
            <a:pPr lvl="2"/>
            <a:r>
              <a:t>Body Level Three</a:t>
            </a:r>
          </a:p>
          <a:p>
            <a:pPr lvl="3"/>
            <a:r>
              <a:t>Body Level Four</a:t>
            </a:r>
          </a:p>
          <a:p>
            <a:pPr lvl="4"/>
            <a:r>
              <a:t>Body Level Five</a:t>
            </a:r>
          </a:p>
        </p:txBody>
      </p:sp>
      <p:sp>
        <p:nvSpPr>
          <p:cNvPr id="102" name="Shape 102"/>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70000" y="393700"/>
            <a:ext cx="10464800" cy="1981200"/>
          </a:xfrm>
          <a:prstGeom prst="rect">
            <a:avLst/>
          </a:prstGeom>
          <a:ln w="12700">
            <a:miter lim="400000"/>
          </a:ln>
          <a:effectLst>
            <a:outerShdw blurRad="25400" dist="25400" dir="2700000" rotWithShape="0">
              <a:srgbClr val="FFFFFF">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p>
            <a:r>
              <a:t>Title Text</a:t>
            </a:r>
          </a:p>
        </p:txBody>
      </p:sp>
      <p:sp>
        <p:nvSpPr>
          <p:cNvPr id="3" name="Shape 3"/>
          <p:cNvSpPr>
            <a:spLocks noGrp="1"/>
          </p:cNvSpPr>
          <p:nvPr>
            <p:ph type="body" idx="1"/>
          </p:nvPr>
        </p:nvSpPr>
        <p:spPr>
          <a:xfrm>
            <a:off x="1270000" y="2489200"/>
            <a:ext cx="10464800" cy="6350000"/>
          </a:xfrm>
          <a:prstGeom prst="rect">
            <a:avLst/>
          </a:prstGeom>
          <a:ln w="12700">
            <a:miter lim="400000"/>
          </a:ln>
          <a:effectLst>
            <a:outerShdw blurRad="25400" dist="25400" dir="2700000" rotWithShape="0">
              <a:srgbClr val="FFFFFF">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286500" y="9258300"/>
            <a:ext cx="411480" cy="469900"/>
          </a:xfrm>
          <a:prstGeom prst="rect">
            <a:avLst/>
          </a:prstGeom>
          <a:ln w="12700">
            <a:miter lim="400000"/>
          </a:ln>
          <a:effectLst>
            <a:outerShdw blurRad="25400" dist="25400" dir="2700000" rotWithShape="0">
              <a:srgbClr val="FFFFFF">
                <a:alpha val="75000"/>
              </a:srgbClr>
            </a:outerShdw>
          </a:effectLst>
        </p:spPr>
        <p:txBody>
          <a:bodyPr wrap="none" lIns="50800" tIns="50800" rIns="50800" bIns="50800">
            <a:spAutoFit/>
          </a:bodyPr>
          <a:lstStyle>
            <a:lvl1pPr>
              <a:defRPr sz="2400"/>
            </a:lvl1pPr>
          </a:lstStyle>
          <a:p>
            <a:pPr>
              <a:defRPr>
                <a:effectLst/>
              </a:defRPr>
            </a:pPr>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Lst>
  <p:transition spd="med"/>
  <p:txStyles>
    <p:titleStyle>
      <a:lvl1pPr marL="0" marR="0" indent="0" algn="ctr" defTabSz="457200" rtl="0" latinLnBrk="0">
        <a:lnSpc>
          <a:spcPct val="100000"/>
        </a:lnSpc>
        <a:spcBef>
          <a:spcPts val="0"/>
        </a:spcBef>
        <a:spcAft>
          <a:spcPts val="0"/>
        </a:spcAft>
        <a:buClrTx/>
        <a:buSzTx/>
        <a:buFontTx/>
        <a:buNone/>
        <a:tabLst/>
        <a:defRPr sz="6400" b="0" i="0" u="none" strike="noStrike" cap="none" spc="0" baseline="0">
          <a:ln>
            <a:noFill/>
          </a:ln>
          <a:solidFill>
            <a:srgbClr val="56533A"/>
          </a:solidFill>
          <a:uFillTx/>
          <a:latin typeface="+mn-lt"/>
          <a:ea typeface="+mn-ea"/>
          <a:cs typeface="+mn-cs"/>
          <a:sym typeface="Hoefler Text"/>
        </a:defRPr>
      </a:lvl1pPr>
      <a:lvl2pPr marL="0" marR="0" indent="2286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56533A"/>
          </a:solidFill>
          <a:uFillTx/>
          <a:latin typeface="+mn-lt"/>
          <a:ea typeface="+mn-ea"/>
          <a:cs typeface="+mn-cs"/>
          <a:sym typeface="Hoefler Text"/>
        </a:defRPr>
      </a:lvl2pPr>
      <a:lvl3pPr marL="0" marR="0" indent="4572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56533A"/>
          </a:solidFill>
          <a:uFillTx/>
          <a:latin typeface="+mn-lt"/>
          <a:ea typeface="+mn-ea"/>
          <a:cs typeface="+mn-cs"/>
          <a:sym typeface="Hoefler Text"/>
        </a:defRPr>
      </a:lvl3pPr>
      <a:lvl4pPr marL="0" marR="0" indent="6858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56533A"/>
          </a:solidFill>
          <a:uFillTx/>
          <a:latin typeface="+mn-lt"/>
          <a:ea typeface="+mn-ea"/>
          <a:cs typeface="+mn-cs"/>
          <a:sym typeface="Hoefler Text"/>
        </a:defRPr>
      </a:lvl4pPr>
      <a:lvl5pPr marL="0" marR="0" indent="9144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56533A"/>
          </a:solidFill>
          <a:uFillTx/>
          <a:latin typeface="+mn-lt"/>
          <a:ea typeface="+mn-ea"/>
          <a:cs typeface="+mn-cs"/>
          <a:sym typeface="Hoefler Text"/>
        </a:defRPr>
      </a:lvl5pPr>
      <a:lvl6pPr marL="0" marR="0" indent="11430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56533A"/>
          </a:solidFill>
          <a:uFillTx/>
          <a:latin typeface="+mn-lt"/>
          <a:ea typeface="+mn-ea"/>
          <a:cs typeface="+mn-cs"/>
          <a:sym typeface="Hoefler Text"/>
        </a:defRPr>
      </a:lvl6pPr>
      <a:lvl7pPr marL="0" marR="0" indent="13716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56533A"/>
          </a:solidFill>
          <a:uFillTx/>
          <a:latin typeface="+mn-lt"/>
          <a:ea typeface="+mn-ea"/>
          <a:cs typeface="+mn-cs"/>
          <a:sym typeface="Hoefler Text"/>
        </a:defRPr>
      </a:lvl7pPr>
      <a:lvl8pPr marL="0" marR="0" indent="16002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56533A"/>
          </a:solidFill>
          <a:uFillTx/>
          <a:latin typeface="+mn-lt"/>
          <a:ea typeface="+mn-ea"/>
          <a:cs typeface="+mn-cs"/>
          <a:sym typeface="Hoefler Text"/>
        </a:defRPr>
      </a:lvl8pPr>
      <a:lvl9pPr marL="0" marR="0" indent="18288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56533A"/>
          </a:solidFill>
          <a:uFillTx/>
          <a:latin typeface="+mn-lt"/>
          <a:ea typeface="+mn-ea"/>
          <a:cs typeface="+mn-cs"/>
          <a:sym typeface="Hoefler Text"/>
        </a:defRPr>
      </a:lvl9pPr>
    </p:titleStyle>
    <p:bodyStyle>
      <a:lvl1pPr marL="664649" marR="0" indent="-376783" algn="l" defTabSz="457200" latinLnBrk="0">
        <a:lnSpc>
          <a:spcPct val="100000"/>
        </a:lnSpc>
        <a:spcBef>
          <a:spcPts val="3300"/>
        </a:spcBef>
        <a:spcAft>
          <a:spcPts val="0"/>
        </a:spcAft>
        <a:buClrTx/>
        <a:buSzPct val="125000"/>
        <a:buFontTx/>
        <a:buChar char="•"/>
        <a:tabLst/>
        <a:defRPr sz="3800" b="0" i="0" u="none" strike="noStrike" cap="none" spc="0" baseline="0">
          <a:ln>
            <a:noFill/>
          </a:ln>
          <a:solidFill>
            <a:srgbClr val="56533A"/>
          </a:solidFill>
          <a:uFillTx/>
          <a:latin typeface="+mn-lt"/>
          <a:ea typeface="+mn-ea"/>
          <a:cs typeface="+mn-cs"/>
          <a:sym typeface="Hoefler Text"/>
        </a:defRPr>
      </a:lvl1pPr>
      <a:lvl2pPr marL="1176883" marR="0" indent="-376783" algn="l" defTabSz="457200" latinLnBrk="0">
        <a:lnSpc>
          <a:spcPct val="100000"/>
        </a:lnSpc>
        <a:spcBef>
          <a:spcPts val="3300"/>
        </a:spcBef>
        <a:spcAft>
          <a:spcPts val="0"/>
        </a:spcAft>
        <a:buClrTx/>
        <a:buSzPct val="125000"/>
        <a:buFontTx/>
        <a:buChar char="•"/>
        <a:tabLst/>
        <a:defRPr sz="3800" b="0" i="0" u="none" strike="noStrike" cap="none" spc="0" baseline="0">
          <a:ln>
            <a:noFill/>
          </a:ln>
          <a:solidFill>
            <a:srgbClr val="56533A"/>
          </a:solidFill>
          <a:uFillTx/>
          <a:latin typeface="+mn-lt"/>
          <a:ea typeface="+mn-ea"/>
          <a:cs typeface="+mn-cs"/>
          <a:sym typeface="Hoefler Text"/>
        </a:defRPr>
      </a:lvl2pPr>
      <a:lvl3pPr marL="1697583" marR="0" indent="-376783" algn="l" defTabSz="457200" latinLnBrk="0">
        <a:lnSpc>
          <a:spcPct val="100000"/>
        </a:lnSpc>
        <a:spcBef>
          <a:spcPts val="3300"/>
        </a:spcBef>
        <a:spcAft>
          <a:spcPts val="0"/>
        </a:spcAft>
        <a:buClrTx/>
        <a:buSzPct val="125000"/>
        <a:buFontTx/>
        <a:buChar char="•"/>
        <a:tabLst/>
        <a:defRPr sz="3800" b="0" i="0" u="none" strike="noStrike" cap="none" spc="0" baseline="0">
          <a:ln>
            <a:noFill/>
          </a:ln>
          <a:solidFill>
            <a:srgbClr val="56533A"/>
          </a:solidFill>
          <a:uFillTx/>
          <a:latin typeface="+mn-lt"/>
          <a:ea typeface="+mn-ea"/>
          <a:cs typeface="+mn-cs"/>
          <a:sym typeface="Hoefler Text"/>
        </a:defRPr>
      </a:lvl3pPr>
      <a:lvl4pPr marL="2218283" marR="0" indent="-376783" algn="l" defTabSz="457200" latinLnBrk="0">
        <a:lnSpc>
          <a:spcPct val="100000"/>
        </a:lnSpc>
        <a:spcBef>
          <a:spcPts val="3300"/>
        </a:spcBef>
        <a:spcAft>
          <a:spcPts val="0"/>
        </a:spcAft>
        <a:buClrTx/>
        <a:buSzPct val="125000"/>
        <a:buFontTx/>
        <a:buChar char="•"/>
        <a:tabLst/>
        <a:defRPr sz="3800" b="0" i="0" u="none" strike="noStrike" cap="none" spc="0" baseline="0">
          <a:ln>
            <a:noFill/>
          </a:ln>
          <a:solidFill>
            <a:srgbClr val="56533A"/>
          </a:solidFill>
          <a:uFillTx/>
          <a:latin typeface="+mn-lt"/>
          <a:ea typeface="+mn-ea"/>
          <a:cs typeface="+mn-cs"/>
          <a:sym typeface="Hoefler Text"/>
        </a:defRPr>
      </a:lvl4pPr>
      <a:lvl5pPr marL="2738983" marR="0" indent="-376783" algn="l" defTabSz="457200" latinLnBrk="0">
        <a:lnSpc>
          <a:spcPct val="100000"/>
        </a:lnSpc>
        <a:spcBef>
          <a:spcPts val="3300"/>
        </a:spcBef>
        <a:spcAft>
          <a:spcPts val="0"/>
        </a:spcAft>
        <a:buClrTx/>
        <a:buSzPct val="125000"/>
        <a:buFontTx/>
        <a:buChar char="•"/>
        <a:tabLst/>
        <a:defRPr sz="3800" b="0" i="0" u="none" strike="noStrike" cap="none" spc="0" baseline="0">
          <a:ln>
            <a:noFill/>
          </a:ln>
          <a:solidFill>
            <a:srgbClr val="56533A"/>
          </a:solidFill>
          <a:uFillTx/>
          <a:latin typeface="+mn-lt"/>
          <a:ea typeface="+mn-ea"/>
          <a:cs typeface="+mn-cs"/>
          <a:sym typeface="Hoefler Text"/>
        </a:defRPr>
      </a:lvl5pPr>
      <a:lvl6pPr marL="3094583" marR="0" indent="-376783" algn="l" defTabSz="457200" latinLnBrk="0">
        <a:lnSpc>
          <a:spcPct val="100000"/>
        </a:lnSpc>
        <a:spcBef>
          <a:spcPts val="3300"/>
        </a:spcBef>
        <a:spcAft>
          <a:spcPts val="0"/>
        </a:spcAft>
        <a:buClrTx/>
        <a:buSzPct val="125000"/>
        <a:buFontTx/>
        <a:buChar char="•"/>
        <a:tabLst/>
        <a:defRPr sz="3800" b="0" i="0" u="none" strike="noStrike" cap="none" spc="0" baseline="0">
          <a:ln>
            <a:noFill/>
          </a:ln>
          <a:solidFill>
            <a:srgbClr val="56533A"/>
          </a:solidFill>
          <a:uFillTx/>
          <a:latin typeface="+mn-lt"/>
          <a:ea typeface="+mn-ea"/>
          <a:cs typeface="+mn-cs"/>
          <a:sym typeface="Hoefler Text"/>
        </a:defRPr>
      </a:lvl6pPr>
      <a:lvl7pPr marL="3450183" marR="0" indent="-376783" algn="l" defTabSz="457200" latinLnBrk="0">
        <a:lnSpc>
          <a:spcPct val="100000"/>
        </a:lnSpc>
        <a:spcBef>
          <a:spcPts val="3300"/>
        </a:spcBef>
        <a:spcAft>
          <a:spcPts val="0"/>
        </a:spcAft>
        <a:buClrTx/>
        <a:buSzPct val="125000"/>
        <a:buFontTx/>
        <a:buChar char="•"/>
        <a:tabLst/>
        <a:defRPr sz="3800" b="0" i="0" u="none" strike="noStrike" cap="none" spc="0" baseline="0">
          <a:ln>
            <a:noFill/>
          </a:ln>
          <a:solidFill>
            <a:srgbClr val="56533A"/>
          </a:solidFill>
          <a:uFillTx/>
          <a:latin typeface="+mn-lt"/>
          <a:ea typeface="+mn-ea"/>
          <a:cs typeface="+mn-cs"/>
          <a:sym typeface="Hoefler Text"/>
        </a:defRPr>
      </a:lvl7pPr>
      <a:lvl8pPr marL="3805783" marR="0" indent="-376783" algn="l" defTabSz="457200" latinLnBrk="0">
        <a:lnSpc>
          <a:spcPct val="100000"/>
        </a:lnSpc>
        <a:spcBef>
          <a:spcPts val="3300"/>
        </a:spcBef>
        <a:spcAft>
          <a:spcPts val="0"/>
        </a:spcAft>
        <a:buClrTx/>
        <a:buSzPct val="125000"/>
        <a:buFontTx/>
        <a:buChar char="•"/>
        <a:tabLst/>
        <a:defRPr sz="3800" b="0" i="0" u="none" strike="noStrike" cap="none" spc="0" baseline="0">
          <a:ln>
            <a:noFill/>
          </a:ln>
          <a:solidFill>
            <a:srgbClr val="56533A"/>
          </a:solidFill>
          <a:uFillTx/>
          <a:latin typeface="+mn-lt"/>
          <a:ea typeface="+mn-ea"/>
          <a:cs typeface="+mn-cs"/>
          <a:sym typeface="Hoefler Text"/>
        </a:defRPr>
      </a:lvl8pPr>
      <a:lvl9pPr marL="4161383" marR="0" indent="-376783" algn="l" defTabSz="457200" latinLnBrk="0">
        <a:lnSpc>
          <a:spcPct val="100000"/>
        </a:lnSpc>
        <a:spcBef>
          <a:spcPts val="3300"/>
        </a:spcBef>
        <a:spcAft>
          <a:spcPts val="0"/>
        </a:spcAft>
        <a:buClrTx/>
        <a:buSzPct val="125000"/>
        <a:buFontTx/>
        <a:buChar char="•"/>
        <a:tabLst/>
        <a:defRPr sz="3800" b="0" i="0" u="none" strike="noStrike" cap="none" spc="0" baseline="0">
          <a:ln>
            <a:noFill/>
          </a:ln>
          <a:solidFill>
            <a:srgbClr val="56533A"/>
          </a:solidFill>
          <a:uFillTx/>
          <a:latin typeface="+mn-lt"/>
          <a:ea typeface="+mn-ea"/>
          <a:cs typeface="+mn-cs"/>
          <a:sym typeface="Hoefler Text"/>
        </a:defRPr>
      </a:lvl9pPr>
    </p:bodyStyle>
    <p:otherStyle>
      <a:lvl1pPr marL="0" marR="0" indent="0" algn="ct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oefler Text"/>
        </a:defRPr>
      </a:lvl1pPr>
      <a:lvl2pPr marL="0" marR="0" indent="228600" algn="ct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oefler Text"/>
        </a:defRPr>
      </a:lvl2pPr>
      <a:lvl3pPr marL="0" marR="0" indent="457200" algn="ct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oefler Text"/>
        </a:defRPr>
      </a:lvl3pPr>
      <a:lvl4pPr marL="0" marR="0" indent="685800" algn="ct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oefler Text"/>
        </a:defRPr>
      </a:lvl4pPr>
      <a:lvl5pPr marL="0" marR="0" indent="914400" algn="ct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oefler Text"/>
        </a:defRPr>
      </a:lvl5pPr>
      <a:lvl6pPr marL="0" marR="0" indent="1143000" algn="ct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oefler Text"/>
        </a:defRPr>
      </a:lvl6pPr>
      <a:lvl7pPr marL="0" marR="0" indent="1371600" algn="ct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oefler Text"/>
        </a:defRPr>
      </a:lvl7pPr>
      <a:lvl8pPr marL="0" marR="0" indent="1600200" algn="ct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oefler Text"/>
        </a:defRPr>
      </a:lvl8pPr>
      <a:lvl9pPr marL="0" marR="0" indent="1828800" algn="ct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oefler Tex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ctrTitle"/>
          </p:nvPr>
        </p:nvSpPr>
        <p:spPr>
          <a:xfrm>
            <a:off x="1276350" y="2286000"/>
            <a:ext cx="10464800" cy="2387600"/>
          </a:xfrm>
          <a:prstGeom prst="rect">
            <a:avLst/>
          </a:prstGeom>
        </p:spPr>
        <p:txBody>
          <a:bodyPr/>
          <a:lstStyle/>
          <a:p>
            <a:r>
              <a:t>WWII Propaganda</a:t>
            </a:r>
          </a:p>
        </p:txBody>
      </p:sp>
      <p:sp>
        <p:nvSpPr>
          <p:cNvPr id="121" name="Shape 121"/>
          <p:cNvSpPr>
            <a:spLocks noGrp="1"/>
          </p:cNvSpPr>
          <p:nvPr>
            <p:ph type="subTitle" sz="quarter" idx="1"/>
          </p:nvPr>
        </p:nvSpPr>
        <p:spPr>
          <a:prstGeom prst="rect">
            <a:avLst/>
          </a:prstGeom>
        </p:spPr>
        <p:txBody>
          <a:bodyPr/>
          <a:lstStyle/>
          <a:p>
            <a:r>
              <a:t>Posters and Movies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p:nvPr>
        </p:nvSpPr>
        <p:spPr>
          <a:xfrm>
            <a:off x="-482600" y="-520700"/>
            <a:ext cx="13652500" cy="2438400"/>
          </a:xfrm>
          <a:prstGeom prst="rect">
            <a:avLst/>
          </a:prstGeom>
        </p:spPr>
        <p:txBody>
          <a:bodyPr/>
          <a:lstStyle>
            <a:lvl1pPr>
              <a:defRPr b="1"/>
            </a:lvl1pPr>
          </a:lstStyle>
          <a:p>
            <a:r>
              <a:t>Because Somebody Talked</a:t>
            </a:r>
          </a:p>
        </p:txBody>
      </p:sp>
      <p:sp>
        <p:nvSpPr>
          <p:cNvPr id="154" name="Shape 154"/>
          <p:cNvSpPr>
            <a:spLocks noGrp="1"/>
          </p:cNvSpPr>
          <p:nvPr>
            <p:ph type="body" idx="1"/>
          </p:nvPr>
        </p:nvSpPr>
        <p:spPr>
          <a:prstGeom prst="rect">
            <a:avLst/>
          </a:prstGeom>
        </p:spPr>
        <p:txBody>
          <a:bodyPr/>
          <a:lstStyle/>
          <a:p>
            <a:endParaRPr/>
          </a:p>
        </p:txBody>
      </p:sp>
      <p:pic>
        <p:nvPicPr>
          <p:cNvPr id="155" name="droppedImage.pdf"/>
          <p:cNvPicPr>
            <a:picLocks noChangeAspect="1"/>
          </p:cNvPicPr>
          <p:nvPr/>
        </p:nvPicPr>
        <p:blipFill>
          <a:blip r:embed="rId2">
            <a:extLst/>
          </a:blip>
          <a:stretch>
            <a:fillRect/>
          </a:stretch>
        </p:blipFill>
        <p:spPr>
          <a:xfrm>
            <a:off x="3568700" y="1394445"/>
            <a:ext cx="5854700" cy="8447952"/>
          </a:xfrm>
          <a:prstGeom prst="rect">
            <a:avLst/>
          </a:prstGeom>
          <a:ln w="12700">
            <a:miter lim="400000"/>
          </a:ln>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title"/>
          </p:nvPr>
        </p:nvSpPr>
        <p:spPr>
          <a:xfrm>
            <a:off x="1270000" y="-774700"/>
            <a:ext cx="10464800" cy="2438400"/>
          </a:xfrm>
          <a:prstGeom prst="rect">
            <a:avLst/>
          </a:prstGeom>
        </p:spPr>
        <p:txBody>
          <a:bodyPr/>
          <a:lstStyle>
            <a:lvl1pPr>
              <a:defRPr b="1"/>
            </a:lvl1pPr>
          </a:lstStyle>
          <a:p>
            <a:r>
              <a:t>Keep These Hands Off</a:t>
            </a:r>
          </a:p>
        </p:txBody>
      </p:sp>
      <p:sp>
        <p:nvSpPr>
          <p:cNvPr id="158" name="Shape 158"/>
          <p:cNvSpPr>
            <a:spLocks noGrp="1"/>
          </p:cNvSpPr>
          <p:nvPr>
            <p:ph type="body" idx="1"/>
          </p:nvPr>
        </p:nvSpPr>
        <p:spPr>
          <a:prstGeom prst="rect">
            <a:avLst/>
          </a:prstGeom>
        </p:spPr>
        <p:txBody>
          <a:bodyPr/>
          <a:lstStyle/>
          <a:p>
            <a:endParaRPr/>
          </a:p>
        </p:txBody>
      </p:sp>
      <p:pic>
        <p:nvPicPr>
          <p:cNvPr id="159" name="droppedImage.pdf"/>
          <p:cNvPicPr>
            <a:picLocks noChangeAspect="1"/>
          </p:cNvPicPr>
          <p:nvPr/>
        </p:nvPicPr>
        <p:blipFill>
          <a:blip r:embed="rId2">
            <a:extLst/>
          </a:blip>
          <a:stretch>
            <a:fillRect/>
          </a:stretch>
        </p:blipFill>
        <p:spPr>
          <a:xfrm>
            <a:off x="3057673" y="1257300"/>
            <a:ext cx="6870701" cy="8739673"/>
          </a:xfrm>
          <a:prstGeom prst="rect">
            <a:avLst/>
          </a:prstGeom>
          <a:ln w="12700">
            <a:miter lim="400000"/>
          </a:ln>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xfrm>
            <a:off x="277283" y="152400"/>
            <a:ext cx="11551776" cy="2158207"/>
          </a:xfrm>
          <a:prstGeom prst="rect">
            <a:avLst/>
          </a:prstGeom>
        </p:spPr>
        <p:txBody>
          <a:bodyPr/>
          <a:lstStyle>
            <a:lvl1pPr>
              <a:defRPr b="1"/>
            </a:lvl1pPr>
          </a:lstStyle>
          <a:p>
            <a:r>
              <a:t>Three Reasons for Using Propaganda</a:t>
            </a:r>
          </a:p>
        </p:txBody>
      </p:sp>
      <p:sp>
        <p:nvSpPr>
          <p:cNvPr id="124" name="Shape 124"/>
          <p:cNvSpPr>
            <a:spLocks noGrp="1"/>
          </p:cNvSpPr>
          <p:nvPr>
            <p:ph type="body" idx="1"/>
          </p:nvPr>
        </p:nvSpPr>
        <p:spPr>
          <a:xfrm>
            <a:off x="371541" y="2489200"/>
            <a:ext cx="12413589" cy="7148910"/>
          </a:xfrm>
          <a:prstGeom prst="rect">
            <a:avLst/>
          </a:prstGeom>
        </p:spPr>
        <p:txBody>
          <a:bodyPr/>
          <a:lstStyle/>
          <a:p>
            <a:pPr marL="670277" indent="-670277">
              <a:buSzPct val="100000"/>
              <a:buAutoNum type="arabicPeriod"/>
            </a:pPr>
            <a:r>
              <a:t>Encourage Americans to support the War (financially, emotionally, in their work)</a:t>
            </a:r>
          </a:p>
          <a:p>
            <a:pPr marL="670277" indent="-670277">
              <a:buSzPct val="100000"/>
              <a:buAutoNum type="arabicPeriod"/>
            </a:pPr>
            <a:r>
              <a:t>To recruit troops in the military</a:t>
            </a:r>
          </a:p>
          <a:p>
            <a:pPr marL="670277" indent="-670277">
              <a:buSzPct val="100000"/>
              <a:buAutoNum type="arabicPeriod"/>
            </a:pPr>
            <a:r>
              <a:t>To Justify the war effort</a:t>
            </a:r>
          </a:p>
          <a:p>
            <a:pPr marL="0" indent="0">
              <a:buSzTx/>
              <a:buNone/>
              <a:defRPr b="1"/>
            </a:pPr>
            <a:r>
              <a:t>PLEASE NOTE: Many of these propaganda posters and videos employ racist stereotypes, that, while true of the historical time period, are unacceptable today.  Please keep that in mind as we look at them today</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body" idx="1"/>
          </p:nvPr>
        </p:nvSpPr>
        <p:spPr>
          <a:xfrm>
            <a:off x="1270000" y="1297053"/>
            <a:ext cx="10464800" cy="7542147"/>
          </a:xfrm>
          <a:prstGeom prst="rect">
            <a:avLst/>
          </a:prstGeom>
        </p:spPr>
        <p:txBody>
          <a:bodyPr/>
          <a:lstStyle/>
          <a:p>
            <a:pPr marL="670277" indent="-670277">
              <a:buSzPct val="100000"/>
              <a:buAutoNum type="arabicPeriod"/>
            </a:pPr>
            <a:r>
              <a:t>Rally the nation together</a:t>
            </a:r>
          </a:p>
          <a:p>
            <a:pPr marL="670277" indent="-670277">
              <a:buSzPct val="100000"/>
              <a:buAutoNum type="arabicPeriod"/>
            </a:pPr>
            <a:r>
              <a:t>Recruiting Troops</a:t>
            </a:r>
          </a:p>
          <a:p>
            <a:pPr marL="670277" indent="-670277">
              <a:buSzPct val="100000"/>
              <a:buAutoNum type="arabicPeriod"/>
            </a:pPr>
            <a:r>
              <a:t>Training/Education</a:t>
            </a:r>
          </a:p>
          <a:p>
            <a:pPr marL="670277" indent="-670277">
              <a:buSzPct val="100000"/>
              <a:buAutoNum type="arabicPeriod"/>
            </a:pPr>
            <a:r>
              <a:t>Define the Enemy (demonize the enemy)</a:t>
            </a:r>
          </a:p>
          <a:p>
            <a:pPr marL="670277" indent="-670277">
              <a:buSzPct val="100000"/>
              <a:buAutoNum type="arabicPeriod"/>
            </a:pPr>
            <a:r>
              <a:t>Entertainment (give Americans a break from the worry and stress of the war)</a:t>
            </a:r>
          </a:p>
        </p:txBody>
      </p:sp>
      <p:sp>
        <p:nvSpPr>
          <p:cNvPr id="127" name="Shape 127"/>
          <p:cNvSpPr>
            <a:spLocks noGrp="1"/>
          </p:cNvSpPr>
          <p:nvPr>
            <p:ph type="title"/>
          </p:nvPr>
        </p:nvSpPr>
        <p:spPr>
          <a:xfrm>
            <a:off x="0" y="-152400"/>
            <a:ext cx="12992100" cy="1320800"/>
          </a:xfrm>
          <a:prstGeom prst="rect">
            <a:avLst/>
          </a:prstGeom>
        </p:spPr>
        <p:txBody>
          <a:bodyPr/>
          <a:lstStyle>
            <a:lvl1pPr>
              <a:defRPr b="1"/>
            </a:lvl1pPr>
          </a:lstStyle>
          <a:p>
            <a:r>
              <a:t>Five Themes We will See</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152400"/>
            <a:ext cx="12992100" cy="1320800"/>
          </a:xfrm>
          <a:prstGeom prst="rect">
            <a:avLst/>
          </a:prstGeom>
        </p:spPr>
        <p:txBody>
          <a:bodyPr/>
          <a:lstStyle>
            <a:lvl1pPr>
              <a:defRPr b="1"/>
            </a:lvl1pPr>
          </a:lstStyle>
          <a:p>
            <a:r>
              <a:t>Get a War Job</a:t>
            </a:r>
          </a:p>
        </p:txBody>
      </p:sp>
      <p:sp>
        <p:nvSpPr>
          <p:cNvPr id="130" name="Shape 130"/>
          <p:cNvSpPr>
            <a:spLocks noGrp="1"/>
          </p:cNvSpPr>
          <p:nvPr>
            <p:ph type="body" idx="1"/>
          </p:nvPr>
        </p:nvSpPr>
        <p:spPr>
          <a:prstGeom prst="rect">
            <a:avLst/>
          </a:prstGeom>
        </p:spPr>
        <p:txBody>
          <a:bodyPr/>
          <a:lstStyle/>
          <a:p>
            <a:endParaRPr/>
          </a:p>
        </p:txBody>
      </p:sp>
      <p:pic>
        <p:nvPicPr>
          <p:cNvPr id="131" name="droppedImage.pdf"/>
          <p:cNvPicPr>
            <a:picLocks noChangeAspect="1"/>
          </p:cNvPicPr>
          <p:nvPr/>
        </p:nvPicPr>
        <p:blipFill>
          <a:blip r:embed="rId2">
            <a:extLst/>
          </a:blip>
          <a:stretch>
            <a:fillRect/>
          </a:stretch>
        </p:blipFill>
        <p:spPr>
          <a:xfrm>
            <a:off x="3496865" y="1096667"/>
            <a:ext cx="6148334" cy="8778636"/>
          </a:xfrm>
          <a:prstGeom prst="rect">
            <a:avLst/>
          </a:prstGeom>
          <a:ln w="12700">
            <a:miter lim="400000"/>
          </a:ln>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349250" y="101600"/>
            <a:ext cx="13703300" cy="1295400"/>
          </a:xfrm>
          <a:prstGeom prst="rect">
            <a:avLst/>
          </a:prstGeom>
        </p:spPr>
        <p:txBody>
          <a:bodyPr/>
          <a:lstStyle>
            <a:lvl1pPr>
              <a:defRPr b="1"/>
            </a:lvl1pPr>
          </a:lstStyle>
          <a:p>
            <a:r>
              <a:t>Waste Helps The Enemy</a:t>
            </a:r>
          </a:p>
        </p:txBody>
      </p:sp>
      <p:sp>
        <p:nvSpPr>
          <p:cNvPr id="134" name="Shape 134"/>
          <p:cNvSpPr>
            <a:spLocks noGrp="1"/>
          </p:cNvSpPr>
          <p:nvPr>
            <p:ph type="body" idx="1"/>
          </p:nvPr>
        </p:nvSpPr>
        <p:spPr>
          <a:prstGeom prst="rect">
            <a:avLst/>
          </a:prstGeom>
        </p:spPr>
        <p:txBody>
          <a:bodyPr/>
          <a:lstStyle/>
          <a:p>
            <a:endParaRPr/>
          </a:p>
        </p:txBody>
      </p:sp>
      <p:pic>
        <p:nvPicPr>
          <p:cNvPr id="135" name="droppedImage.pdf"/>
          <p:cNvPicPr>
            <a:picLocks noChangeAspect="1"/>
          </p:cNvPicPr>
          <p:nvPr/>
        </p:nvPicPr>
        <p:blipFill>
          <a:blip r:embed="rId2">
            <a:extLst/>
          </a:blip>
          <a:stretch>
            <a:fillRect/>
          </a:stretch>
        </p:blipFill>
        <p:spPr>
          <a:xfrm>
            <a:off x="3378200" y="1460500"/>
            <a:ext cx="6235701" cy="8134193"/>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762000" y="16933"/>
            <a:ext cx="14173200" cy="1371601"/>
          </a:xfrm>
          <a:prstGeom prst="rect">
            <a:avLst/>
          </a:prstGeom>
        </p:spPr>
        <p:txBody>
          <a:bodyPr/>
          <a:lstStyle>
            <a:lvl1pPr>
              <a:defRPr b="1"/>
            </a:lvl1pPr>
          </a:lstStyle>
          <a:p>
            <a:r>
              <a:t>Car-Sharing Club</a:t>
            </a:r>
          </a:p>
        </p:txBody>
      </p:sp>
      <p:sp>
        <p:nvSpPr>
          <p:cNvPr id="138" name="Shape 138"/>
          <p:cNvSpPr>
            <a:spLocks noGrp="1"/>
          </p:cNvSpPr>
          <p:nvPr>
            <p:ph type="body" idx="1"/>
          </p:nvPr>
        </p:nvSpPr>
        <p:spPr>
          <a:prstGeom prst="rect">
            <a:avLst/>
          </a:prstGeom>
        </p:spPr>
        <p:txBody>
          <a:bodyPr/>
          <a:lstStyle/>
          <a:p>
            <a:endParaRPr/>
          </a:p>
        </p:txBody>
      </p:sp>
      <p:pic>
        <p:nvPicPr>
          <p:cNvPr id="139" name="droppedImage.pdf"/>
          <p:cNvPicPr>
            <a:picLocks noChangeAspect="1"/>
          </p:cNvPicPr>
          <p:nvPr/>
        </p:nvPicPr>
        <p:blipFill>
          <a:blip r:embed="rId2">
            <a:extLst/>
          </a:blip>
          <a:stretch>
            <a:fillRect/>
          </a:stretch>
        </p:blipFill>
        <p:spPr>
          <a:xfrm>
            <a:off x="3251200" y="1442039"/>
            <a:ext cx="6489700" cy="8357468"/>
          </a:xfrm>
          <a:prstGeom prst="rect">
            <a:avLst/>
          </a:prstGeom>
          <a:ln w="12700">
            <a:miter lim="400000"/>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xfrm>
            <a:off x="1270000" y="-736600"/>
            <a:ext cx="10464800" cy="2438400"/>
          </a:xfrm>
          <a:prstGeom prst="rect">
            <a:avLst/>
          </a:prstGeom>
        </p:spPr>
        <p:txBody>
          <a:bodyPr/>
          <a:lstStyle>
            <a:lvl1pPr>
              <a:defRPr b="1"/>
            </a:lvl1pPr>
          </a:lstStyle>
          <a:p>
            <a:r>
              <a:t>The Shadow</a:t>
            </a:r>
          </a:p>
        </p:txBody>
      </p:sp>
      <p:sp>
        <p:nvSpPr>
          <p:cNvPr id="142" name="Shape 142"/>
          <p:cNvSpPr>
            <a:spLocks noGrp="1"/>
          </p:cNvSpPr>
          <p:nvPr>
            <p:ph type="body" idx="1"/>
          </p:nvPr>
        </p:nvSpPr>
        <p:spPr>
          <a:prstGeom prst="rect">
            <a:avLst/>
          </a:prstGeom>
        </p:spPr>
        <p:txBody>
          <a:bodyPr/>
          <a:lstStyle/>
          <a:p>
            <a:endParaRPr/>
          </a:p>
        </p:txBody>
      </p:sp>
      <p:pic>
        <p:nvPicPr>
          <p:cNvPr id="143" name="droppedImage.pdf"/>
          <p:cNvPicPr>
            <a:picLocks noChangeAspect="1"/>
          </p:cNvPicPr>
          <p:nvPr/>
        </p:nvPicPr>
        <p:blipFill>
          <a:blip r:embed="rId2">
            <a:extLst/>
          </a:blip>
          <a:stretch>
            <a:fillRect/>
          </a:stretch>
        </p:blipFill>
        <p:spPr>
          <a:xfrm>
            <a:off x="3580718" y="1333500"/>
            <a:ext cx="5846380" cy="8572500"/>
          </a:xfrm>
          <a:prstGeom prst="rect">
            <a:avLst/>
          </a:prstGeom>
          <a:ln w="12700">
            <a:miter lim="400000"/>
          </a:ln>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xfrm>
            <a:off x="1270000" y="-749300"/>
            <a:ext cx="10464800" cy="2438400"/>
          </a:xfrm>
          <a:prstGeom prst="rect">
            <a:avLst/>
          </a:prstGeom>
        </p:spPr>
        <p:txBody>
          <a:bodyPr/>
          <a:lstStyle>
            <a:lvl1pPr>
              <a:defRPr b="1"/>
            </a:lvl1pPr>
          </a:lstStyle>
          <a:p>
            <a:r>
              <a:t>The Sowers</a:t>
            </a:r>
          </a:p>
        </p:txBody>
      </p:sp>
      <p:sp>
        <p:nvSpPr>
          <p:cNvPr id="146" name="Shape 146"/>
          <p:cNvSpPr>
            <a:spLocks noGrp="1"/>
          </p:cNvSpPr>
          <p:nvPr>
            <p:ph type="body" idx="1"/>
          </p:nvPr>
        </p:nvSpPr>
        <p:spPr>
          <a:prstGeom prst="rect">
            <a:avLst/>
          </a:prstGeom>
        </p:spPr>
        <p:txBody>
          <a:bodyPr/>
          <a:lstStyle/>
          <a:p>
            <a:endParaRPr/>
          </a:p>
        </p:txBody>
      </p:sp>
      <p:pic>
        <p:nvPicPr>
          <p:cNvPr id="147" name="droppedImage.pdf"/>
          <p:cNvPicPr>
            <a:picLocks noChangeAspect="1"/>
          </p:cNvPicPr>
          <p:nvPr/>
        </p:nvPicPr>
        <p:blipFill>
          <a:blip r:embed="rId2">
            <a:extLst/>
          </a:blip>
          <a:stretch>
            <a:fillRect/>
          </a:stretch>
        </p:blipFill>
        <p:spPr>
          <a:xfrm>
            <a:off x="1041400" y="1101048"/>
            <a:ext cx="10912900" cy="7531101"/>
          </a:xfrm>
          <a:prstGeom prst="rect">
            <a:avLst/>
          </a:prstGeom>
          <a:ln w="12700">
            <a:miter lim="400000"/>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title"/>
          </p:nvPr>
        </p:nvSpPr>
        <p:spPr>
          <a:xfrm>
            <a:off x="1270000" y="-749300"/>
            <a:ext cx="10464800" cy="2438400"/>
          </a:xfrm>
          <a:prstGeom prst="rect">
            <a:avLst/>
          </a:prstGeom>
        </p:spPr>
        <p:txBody>
          <a:bodyPr/>
          <a:lstStyle>
            <a:lvl1pPr>
              <a:defRPr b="1"/>
            </a:lvl1pPr>
          </a:lstStyle>
          <a:p>
            <a:r>
              <a:t>Watchers</a:t>
            </a:r>
          </a:p>
        </p:txBody>
      </p:sp>
      <p:sp>
        <p:nvSpPr>
          <p:cNvPr id="150" name="Shape 150"/>
          <p:cNvSpPr>
            <a:spLocks noGrp="1"/>
          </p:cNvSpPr>
          <p:nvPr>
            <p:ph type="body" idx="1"/>
          </p:nvPr>
        </p:nvSpPr>
        <p:spPr>
          <a:prstGeom prst="rect">
            <a:avLst/>
          </a:prstGeom>
        </p:spPr>
        <p:txBody>
          <a:bodyPr/>
          <a:lstStyle/>
          <a:p>
            <a:endParaRPr/>
          </a:p>
        </p:txBody>
      </p:sp>
      <p:pic>
        <p:nvPicPr>
          <p:cNvPr id="151" name="droppedImage.pdf"/>
          <p:cNvPicPr>
            <a:picLocks noChangeAspect="1"/>
          </p:cNvPicPr>
          <p:nvPr/>
        </p:nvPicPr>
        <p:blipFill>
          <a:blip r:embed="rId2">
            <a:extLst/>
          </a:blip>
          <a:stretch>
            <a:fillRect/>
          </a:stretch>
        </p:blipFill>
        <p:spPr>
          <a:xfrm>
            <a:off x="3149600" y="1117565"/>
            <a:ext cx="6694162" cy="9017001"/>
          </a:xfrm>
          <a:prstGeom prst="rect">
            <a:avLst/>
          </a:prstGeom>
          <a:ln w="12700">
            <a:miter lim="400000"/>
          </a:ln>
        </p:spPr>
      </p:pic>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hite">
  <a:themeElements>
    <a:clrScheme name="White">
      <a:dk1>
        <a:srgbClr val="56533A"/>
      </a:dk1>
      <a:lt1>
        <a:srgbClr val="1C2256"/>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oefler Text"/>
        <a:ea typeface="Hoefler Text"/>
        <a:cs typeface="Hoefler Text"/>
      </a:majorFont>
      <a:minorFont>
        <a:latin typeface="Hoefler Text"/>
        <a:ea typeface="Hoefler Text"/>
        <a:cs typeface="Hoefler Tex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FFFFF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6533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oefler Text"/>
        <a:ea typeface="Hoefler Text"/>
        <a:cs typeface="Hoefler Text"/>
      </a:majorFont>
      <a:minorFont>
        <a:latin typeface="Hoefler Text"/>
        <a:ea typeface="Hoefler Text"/>
        <a:cs typeface="Hoefler Tex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FFFFF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6533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180</TotalTime>
  <Words>132</Words>
  <Application>Microsoft Macintosh PowerPoint</Application>
  <PresentationFormat>Custom</PresentationFormat>
  <Paragraphs>21</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Hoefler Text</vt:lpstr>
      <vt:lpstr>Lucida Grande</vt:lpstr>
      <vt:lpstr>White</vt:lpstr>
      <vt:lpstr>WWII Propaganda</vt:lpstr>
      <vt:lpstr>Three Reasons for Using Propaganda</vt:lpstr>
      <vt:lpstr>Five Themes We will See</vt:lpstr>
      <vt:lpstr>Get a War Job</vt:lpstr>
      <vt:lpstr>Waste Helps The Enemy</vt:lpstr>
      <vt:lpstr>Car-Sharing Club</vt:lpstr>
      <vt:lpstr>The Shadow</vt:lpstr>
      <vt:lpstr>The Sowers</vt:lpstr>
      <vt:lpstr>Watchers</vt:lpstr>
      <vt:lpstr>Because Somebody Talked</vt:lpstr>
      <vt:lpstr>Keep These Hands Off</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WWII Propaganda</dc:title>
  <cp:lastModifiedBy>Microsoft Office User</cp:lastModifiedBy>
  <cp:revision>2</cp:revision>
  <dcterms:modified xsi:type="dcterms:W3CDTF">2019-01-09T20:18:52Z</dcterms:modified>
</cp:coreProperties>
</file>